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"/>
  </p:notesMasterIdLst>
  <p:sldIdLst>
    <p:sldId id="258" r:id="rId3"/>
    <p:sldId id="256" r:id="rId4"/>
    <p:sldId id="266" r:id="rId5"/>
    <p:sldId id="265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979C90-6489-428C-8657-7B02807D8046}" v="120" dt="2024-01-10T19:18:30.1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91" d="100"/>
          <a:sy n="91" d="100"/>
        </p:scale>
        <p:origin x="662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EEEA6-11D4-4772-970C-5E8461A991C2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160EC-FB7C-4DA0-8EE3-994DB50B2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9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F6E55A-2715-4E40-B8D1-D5D9D19596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568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15D7-972C-87A5-279A-8DCB96686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05D9F1-25E3-1633-8EE9-12AF0C9EE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5F7AC-5833-B616-5B5F-3F529198A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628E-C974-4F0A-A85C-FB63CA94FCFB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FDA78-38EA-CBC0-9646-E08BCC4B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645FF-CD4A-BB55-676B-8B21BD6A0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0365-287B-4177-BD8E-0F0FB6933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7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B20B-4FE0-AB32-01C2-4461CADA0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7BC057-B1D9-DC54-61DD-7F485D1F7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9A77A-0778-83F4-DDFA-2235D89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628E-C974-4F0A-A85C-FB63CA94FCFB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22A0A-30FB-5048-D6EF-86DD1C1EF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B4CA-317A-4476-DC77-C7932A57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0365-287B-4177-BD8E-0F0FB6933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30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51263C-7234-54F0-7A09-ACB7D76AC2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2952A-C79D-A983-A9AB-F99A6F5AD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73730-E44E-9143-B737-77D42EED7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628E-C974-4F0A-A85C-FB63CA94FCFB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CC80A-8C10-9065-FEEF-78B211FA3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8CF1C-AF64-36A5-2310-82E52FE3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0365-287B-4177-BD8E-0F0FB6933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52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53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44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66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13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830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6623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7964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61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D5552-A9A7-B4BA-DCF9-7981C0FB3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8AB01-2E88-1832-7B3F-E3B782AB7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8A607-9949-1B9B-2595-F2EBAC3AA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628E-C974-4F0A-A85C-FB63CA94FCFB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AEAA9-46F2-D6E2-F8AB-5BE3FA513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34EB6-4037-07F8-4370-5ABD49B55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0365-287B-4177-BD8E-0F0FB6933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30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1874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17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90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BCFB3-BC32-195E-1F40-CB989BC0D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F0824-68FB-C349-24DC-6391D7053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A02C0-3817-3C89-8FAE-774A67B3B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628E-C974-4F0A-A85C-FB63CA94FCFB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5B177-0E16-60AE-90CE-E5B0E6D37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51C4C-6FB8-0238-9C34-C33101569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0365-287B-4177-BD8E-0F0FB6933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4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52AB2-3250-CE9E-C8D9-134E9388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2260-1C49-B439-C84C-F92D319E8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34AB00-51CA-AE90-23CC-0CF978BF4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5D49A-FBD0-F1F0-3294-59B8DB8EF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628E-C974-4F0A-A85C-FB63CA94FCFB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B1E5D7-A65C-BE68-4CE8-5F57C60F0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DE86CE-E9EE-3160-81C4-6CAC33712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0365-287B-4177-BD8E-0F0FB6933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33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9DD0E-CF82-AFF6-EB00-730C7F638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882FE-8E73-08C1-DE2A-FB8F80471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13606-480C-C591-29D9-1B78BEC54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2343A-D792-3281-ABD3-66393F73B2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FE3A99-A874-4D90-05F2-B6A67A190E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F0CF42-6121-60E9-ED4D-7C1483606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628E-C974-4F0A-A85C-FB63CA94FCFB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14962-492E-00CD-B5BC-D832A5333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AAB82F-2B82-1A5E-1C9C-D3A8F1EE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0365-287B-4177-BD8E-0F0FB6933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68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F5E21-E33A-710C-609F-2E0774FB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5AD69-0C2B-EE04-3913-1BC85FCE6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628E-C974-4F0A-A85C-FB63CA94FCFB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A45048-1413-339E-49BF-C6875E339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CB586E-4896-EBD5-2F28-D4DC15EB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0365-287B-4177-BD8E-0F0FB6933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03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E827A2-6CD1-9349-B5F0-1A7C958C3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628E-C974-4F0A-A85C-FB63CA94FCFB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A2F574-372B-FAD4-2D2C-9B7FDC37E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C49F5-4D21-0590-A7BC-630108551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0365-287B-4177-BD8E-0F0FB6933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92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B924D-EA20-A7A7-119F-9EF1D267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D597C-262D-1CF6-0304-D94B9A3A8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80A508-545E-3AB8-06F9-4DB410C7C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5FE70-1D97-301A-4A69-B7E0CB8F6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628E-C974-4F0A-A85C-FB63CA94FCFB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36810-DDF8-EC8A-0A90-43ECB39BD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2263F-A42A-079F-2181-112B27D4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0365-287B-4177-BD8E-0F0FB6933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4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ACDA-2665-E3C3-A6E4-89647069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67C6A9-4937-39BC-311C-B82C581104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4B6441-57F4-D393-2369-544A70F6E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9A33F-25E8-82CF-74AB-F26C31765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628E-C974-4F0A-A85C-FB63CA94FCFB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ADD09-CA08-6EA4-7F01-20D8399E4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9FAD9-1AE4-F8A6-20F3-D3528CC10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0365-287B-4177-BD8E-0F0FB6933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5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616F-F497-F41E-CFE3-4E7AFF459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103D7-0AB4-5D51-47AF-FD74D1F98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8873B-28AC-C99D-5CE8-E146FDEBE9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D628E-C974-4F0A-A85C-FB63CA94FCFB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E6BBF-C981-D3BB-8A54-A26C637B4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7B268-E3A2-B46A-978B-F39370336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20365-287B-4177-BD8E-0F0FB6933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4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033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thehackernews.com/2023/12/most-sophisticated-iphone-hack-ever.html" TargetMode="External"/><Relationship Id="rId3" Type="http://schemas.openxmlformats.org/officeDocument/2006/relationships/hyperlink" Target="https://thehackernews.com/2024/01/spectralblur-new-macos-backdoor-threat.html" TargetMode="External"/><Relationship Id="rId7" Type="http://schemas.openxmlformats.org/officeDocument/2006/relationships/hyperlink" Target="https://www.darkreading.com/cloud-security/attackers-abuse-google-oauth-endpoint-hijack-user-session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darkreading.com/cyberattacks-data-breaches/23andme-negligent-users-at-fault-breach-7m-records" TargetMode="External"/><Relationship Id="rId5" Type="http://schemas.openxmlformats.org/officeDocument/2006/relationships/hyperlink" Target="https://www.bleepingcomputer.com/news/security/zeppelin-ransomware-source-code-sold-for-500-on-hacking-forum/" TargetMode="External"/><Relationship Id="rId4" Type="http://schemas.openxmlformats.org/officeDocument/2006/relationships/hyperlink" Target="https://www.bleepingcomputer.com/news/security/nearly-11-million-ssh-servers-vulnerable-to-new-terrapin-attack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A newspaper with a newspaper on a table&#10;&#10;Description automatically generated">
            <a:extLst>
              <a:ext uri="{FF2B5EF4-FFF2-40B4-BE49-F238E27FC236}">
                <a16:creationId xmlns:a16="http://schemas.microsoft.com/office/drawing/2014/main" id="{D60DF054-C277-3D44-C0EB-AADAD7E57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" r="19893" b="463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F765C4A-3DB0-826B-3BAD-5E75105BC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1" y="225892"/>
            <a:ext cx="4359536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/>
                <a:cs typeface="Calibri"/>
              </a:rPr>
              <a:t>Cyber Minutes </a:t>
            </a:r>
          </a:p>
        </p:txBody>
      </p:sp>
      <p:sp>
        <p:nvSpPr>
          <p:cNvPr id="139" name="Rectangle 138" hidden="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BE3386-42E0-686E-C19F-E682567C5CD9}"/>
              </a:ext>
            </a:extLst>
          </p:cNvPr>
          <p:cNvSpPr txBox="1"/>
          <p:nvPr/>
        </p:nvSpPr>
        <p:spPr>
          <a:xfrm>
            <a:off x="-829" y="3536909"/>
            <a:ext cx="3524317" cy="335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/>
                <a:ea typeface="+mn-ea"/>
                <a:cs typeface="Calibri"/>
              </a:rPr>
              <a:t>     “</a:t>
            </a:r>
            <a:r>
              <a:rPr lang="en-US" i="1" dirty="0">
                <a:solidFill>
                  <a:prstClr val="white"/>
                </a:solidFill>
                <a:latin typeface="Comic Sans MS"/>
                <a:cs typeface="Calibri"/>
              </a:rPr>
              <a:t>New Year, New Threats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calibri light"/>
                <a:cs typeface="Calibri"/>
              </a:rPr>
              <a:t>"</a:t>
            </a:r>
            <a:endParaRPr kumimoji="0" lang="en-US" sz="20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solidFill>
                  <a:prstClr val="white"/>
                </a:solidFill>
                <a:latin typeface="Comic Sans MS"/>
                <a:cs typeface="Calibri"/>
              </a:rPr>
              <a:t>01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/>
                <a:ea typeface="+mn-ea"/>
                <a:cs typeface="Calibri"/>
              </a:rPr>
              <a:t>-10-2024 | Jonathan Montoya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mic Sans MS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0294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 turtle wearing a hoodie using a computer&#10;&#10;Description automatically generated">
            <a:extLst>
              <a:ext uri="{FF2B5EF4-FFF2-40B4-BE49-F238E27FC236}">
                <a16:creationId xmlns:a16="http://schemas.microsoft.com/office/drawing/2014/main" id="{476E915E-B1DD-9CC6-CFBE-BA212C4D09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4" r="9090" b="1221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A70376-3ECD-F4B3-0799-8F073B169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83" y="577732"/>
            <a:ext cx="3438144" cy="7295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n-lt"/>
              </a:rPr>
              <a:t>Terrapin Attack</a:t>
            </a:r>
          </a:p>
        </p:txBody>
      </p:sp>
      <p:sp>
        <p:nvSpPr>
          <p:cNvPr id="26" name="Rectangle 25" hidden="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664" y="1584188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ADC8B8-6B11-2FBE-A233-1D7ADDA2A4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1083" y="1870266"/>
            <a:ext cx="3711687" cy="45092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CVE-2023-48795, CVSS score: 5.9 </a:t>
            </a:r>
            <a:r>
              <a:rPr lang="pt-BR" sz="1700" dirty="0">
                <a:solidFill>
                  <a:schemeClr val="bg1"/>
                </a:solidFill>
              </a:rPr>
              <a:t>CVSS:3.1/AV:N/AC:H/PR:N/UI:N/S:U/C:N/I:H/A:N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Nearly 11 million internet-exposed SSH servers are vulnerable to the Terrapin attack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Majority of the instances have been identified in the U.S. (3.3 million), followed by China (1.3 million), Germany (1 million), Russia (700,000), Singapore (390,000), and Japan (380,000) –</a:t>
            </a:r>
            <a:r>
              <a:rPr lang="en-US" sz="1700" dirty="0" err="1">
                <a:solidFill>
                  <a:schemeClr val="bg1"/>
                </a:solidFill>
              </a:rPr>
              <a:t>Shadowserver</a:t>
            </a:r>
            <a:r>
              <a:rPr lang="en-US" sz="1700" dirty="0">
                <a:solidFill>
                  <a:schemeClr val="bg1"/>
                </a:solidFill>
              </a:rPr>
              <a:t> Foundation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Flaw impacts SSH client and server implementations, such as OpenSSH, PuTTY, </a:t>
            </a:r>
            <a:r>
              <a:rPr lang="en-US" sz="1700" dirty="0" err="1">
                <a:solidFill>
                  <a:schemeClr val="bg1"/>
                </a:solidFill>
              </a:rPr>
              <a:t>KiTTY</a:t>
            </a:r>
            <a:r>
              <a:rPr lang="en-US" sz="1700" dirty="0">
                <a:solidFill>
                  <a:schemeClr val="bg1"/>
                </a:solidFill>
              </a:rPr>
              <a:t>, WinSCP, </a:t>
            </a:r>
            <a:r>
              <a:rPr lang="en-US" sz="1700" dirty="0" err="1">
                <a:solidFill>
                  <a:schemeClr val="bg1"/>
                </a:solidFill>
              </a:rPr>
              <a:t>libssh</a:t>
            </a:r>
            <a:r>
              <a:rPr lang="en-US" sz="1700" dirty="0">
                <a:solidFill>
                  <a:schemeClr val="bg1"/>
                </a:solidFill>
              </a:rPr>
              <a:t>, libssh2, etc. </a:t>
            </a:r>
          </a:p>
        </p:txBody>
      </p:sp>
    </p:spTree>
    <p:extLst>
      <p:ext uri="{BB962C8B-B14F-4D97-AF65-F5344CB8AC3E}">
        <p14:creationId xmlns:p14="http://schemas.microsoft.com/office/powerpoint/2010/main" val="1055669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large blimp in the sky&#10;&#10;Description automatically generated">
            <a:extLst>
              <a:ext uri="{FF2B5EF4-FFF2-40B4-BE49-F238E27FC236}">
                <a16:creationId xmlns:a16="http://schemas.microsoft.com/office/drawing/2014/main" id="{43CDEB1D-2D64-871C-2EFC-BE9597BB2E5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6593" r="26793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61128E-57CE-FD66-135F-9BFFBAE3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765" y="718937"/>
            <a:ext cx="3300984" cy="63451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dirty="0">
                <a:solidFill>
                  <a:srgbClr val="00B050"/>
                </a:solidFill>
                <a:latin typeface="Algerian" panose="04020705040A02060702" pitchFamily="82" charset="0"/>
              </a:rPr>
              <a:t>$500</a:t>
            </a:r>
            <a:r>
              <a:rPr lang="en-US" sz="3600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+mn-lt"/>
              </a:rPr>
              <a:t>Ransomware</a:t>
            </a:r>
          </a:p>
        </p:txBody>
      </p:sp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045" y="1523025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E06C8-E853-A542-FA13-3DA9E0D23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1084" y="1871318"/>
            <a:ext cx="3438906" cy="462933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The sale of the Zeppelin Ransomware builder source code and a cracked version for just $500 was announced on a crime forum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This allows groups to start a RaaS easily and lowers the skill gap tremendously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FBI issued warnings about Zeppelin Ransomware operators invoking new tactics of multi round encryption back in summer 2022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Zeppelin RaaS discontinued in late 2022 following multiply flaws being found in the malware, allowing a </a:t>
            </a:r>
            <a:r>
              <a:rPr lang="en-US" sz="1700" dirty="0" err="1">
                <a:solidFill>
                  <a:schemeClr val="bg1"/>
                </a:solidFill>
              </a:rPr>
              <a:t>decrypter</a:t>
            </a:r>
            <a:r>
              <a:rPr lang="en-US" sz="1700" dirty="0">
                <a:solidFill>
                  <a:schemeClr val="bg1"/>
                </a:solidFill>
              </a:rPr>
              <a:t> to be built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Seller has stated that these flaws are no longer present in the current version of the Ransomware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8574ECE-E1C6-EEEE-0FE0-1C5A3F7C97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46" y="207126"/>
            <a:ext cx="3662481" cy="349725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E0B73FF-F72D-3710-77D6-73AB11250A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138" y="2614886"/>
            <a:ext cx="4604778" cy="341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5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95000"/>
                <a:lumOff val="5000"/>
              </a:schemeClr>
            </a:gs>
            <a:gs pos="74000">
              <a:schemeClr val="tx1">
                <a:lumMod val="85000"/>
                <a:lumOff val="15000"/>
              </a:schemeClr>
            </a:gs>
            <a:gs pos="8300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green line with text&#10;&#10;Description automatically generated with medium confidence">
            <a:extLst>
              <a:ext uri="{FF2B5EF4-FFF2-40B4-BE49-F238E27FC236}">
                <a16:creationId xmlns:a16="http://schemas.microsoft.com/office/drawing/2014/main" id="{85682655-A52E-03A3-E1AE-F4419688FFA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0"/>
            <a:ext cx="12192000" cy="54606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5BF4B-6924-5857-B250-6BFF51AD0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6" y="5746071"/>
            <a:ext cx="2700996" cy="8522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“Operation Triangulation”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A6C7E-1A3C-7C3B-6053-5CB4A1857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35629" y="5486390"/>
            <a:ext cx="8328988" cy="1371598"/>
          </a:xfrm>
        </p:spPr>
        <p:txBody>
          <a:bodyPr numCol="1"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was campaign was discovered by cybersecurity firm Kaspersky at the beginning of 2023 after becoming a target of the attack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exploitation involves 4 zero-day flaws combined to “obtain an unprecedented level of access and backdoor target devices running up to iOS 16.2”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highly sophisticated hack has only been seen in malware like Pegasus spyware, which Apple released patches in Sept. 2023 to directly combat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7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a child sitting on a round puzzle piece&#10;&#10;Description automatically generated">
            <a:extLst>
              <a:ext uri="{FF2B5EF4-FFF2-40B4-BE49-F238E27FC236}">
                <a16:creationId xmlns:a16="http://schemas.microsoft.com/office/drawing/2014/main" id="{9754C693-72BD-B2FC-7D51-E0A78E4B03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68" b="-2"/>
          <a:stretch/>
        </p:blipFill>
        <p:spPr>
          <a:xfrm>
            <a:off x="-1805" y="771918"/>
            <a:ext cx="12193805" cy="62632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880C65-3B69-AB5C-1E12-BD0414E12EFC}"/>
              </a:ext>
            </a:extLst>
          </p:cNvPr>
          <p:cNvSpPr/>
          <p:nvPr/>
        </p:nvSpPr>
        <p:spPr>
          <a:xfrm>
            <a:off x="8374264" y="2036281"/>
            <a:ext cx="3700800" cy="42160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bg1">
                  <a:lumMod val="95000"/>
                </a:schemeClr>
              </a:gs>
              <a:gs pos="83000">
                <a:schemeClr val="bg1">
                  <a:lumMod val="95000"/>
                </a:schemeClr>
              </a:gs>
              <a:gs pos="91602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77371-9EAA-F01B-B014-A6D3F5B34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17" y="33852"/>
            <a:ext cx="11201400" cy="110642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alibri"/>
                <a:ea typeface="Calibri Light"/>
                <a:cs typeface="Calibri Light"/>
              </a:rPr>
              <a:t>Sources</a:t>
            </a:r>
            <a:endParaRPr lang="en-US" sz="4000" b="1" dirty="0"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4C1C2-2B2D-2280-84ED-2CF278FB0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1788" y="4505088"/>
            <a:ext cx="3551744" cy="93550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US" sz="950" dirty="0">
              <a:ea typeface="+mn-lt"/>
              <a:cs typeface="+mn-lt"/>
            </a:endParaRPr>
          </a:p>
          <a:p>
            <a:r>
              <a:rPr lang="en-US" sz="1400" dirty="0">
                <a:ea typeface="Calibri"/>
                <a:cs typeface="Calibri"/>
                <a:hlinkClick r:id="rId3"/>
              </a:rPr>
              <a:t>https://thehackernews.com/2024/01/spectralblur-new-macos-backdoor-threat.html</a:t>
            </a:r>
            <a:r>
              <a:rPr lang="en-US" sz="1400" dirty="0">
                <a:ea typeface="Calibri"/>
                <a:cs typeface="Calibri"/>
              </a:rPr>
              <a:t>  </a:t>
            </a:r>
          </a:p>
          <a:p>
            <a:r>
              <a:rPr lang="en-US" sz="1400" dirty="0">
                <a:ea typeface="Calibri"/>
                <a:cs typeface="Calibri"/>
                <a:hlinkClick r:id="rId4"/>
              </a:rPr>
              <a:t>https://www.bleepingcomputer.com/news/security/nearly-11-million-ssh-servers-vulnerable-to-new-terrapin-attacks/</a:t>
            </a:r>
            <a:endParaRPr lang="en-US" sz="1400" dirty="0">
              <a:ea typeface="Calibri"/>
              <a:cs typeface="Calibri"/>
            </a:endParaRPr>
          </a:p>
          <a:p>
            <a:r>
              <a:rPr lang="en-US" sz="1400" dirty="0">
                <a:ea typeface="Calibri"/>
                <a:cs typeface="Calibri"/>
                <a:hlinkClick r:id="rId5"/>
              </a:rPr>
              <a:t>https://www.bleepingcomputer.com/news/security/zeppelin-ransomware-source-code-sold-for-500-on-hacking-forum/</a:t>
            </a:r>
            <a:endParaRPr lang="en-US" sz="1400" dirty="0">
              <a:ea typeface="Calibri"/>
              <a:cs typeface="Calibri"/>
            </a:endParaRPr>
          </a:p>
          <a:p>
            <a:r>
              <a:rPr lang="en-US" sz="1400" dirty="0">
                <a:ea typeface="Calibri"/>
                <a:cs typeface="Calibri"/>
                <a:hlinkClick r:id="rId6"/>
              </a:rPr>
              <a:t>https://www.darkreading.com/cyberattacks-data-breaches/23andme-negligent-users-at-fault-breach-7m-records</a:t>
            </a:r>
            <a:endParaRPr lang="en-US" sz="1400" dirty="0">
              <a:ea typeface="Calibri"/>
              <a:cs typeface="Calibri"/>
            </a:endParaRPr>
          </a:p>
          <a:p>
            <a:r>
              <a:rPr lang="en-US" sz="1400" dirty="0">
                <a:ea typeface="Calibri"/>
                <a:cs typeface="Calibri"/>
                <a:hlinkClick r:id="rId7"/>
              </a:rPr>
              <a:t>https://www.darkreading.com/cloud-security/attackers-abuse-google-oauth-endpoint-hijack-user-sessions</a:t>
            </a:r>
            <a:endParaRPr lang="en-US" sz="1400" dirty="0">
              <a:ea typeface="Calibri"/>
              <a:cs typeface="Calibri"/>
            </a:endParaRPr>
          </a:p>
          <a:p>
            <a:r>
              <a:rPr lang="en-US" sz="1400" dirty="0">
                <a:ea typeface="Calibri"/>
                <a:cs typeface="Calibri"/>
                <a:hlinkClick r:id="rId8"/>
              </a:rPr>
              <a:t>https://thehackernews.com/2023/12/most-sophisticated-iphone-hack-ever.html</a:t>
            </a:r>
            <a:r>
              <a:rPr lang="en-US" sz="1400" dirty="0">
                <a:ea typeface="Calibri"/>
                <a:cs typeface="Calibri"/>
              </a:rPr>
              <a:t> </a:t>
            </a:r>
          </a:p>
          <a:p>
            <a:endParaRPr lang="en-US" sz="14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1400" dirty="0">
              <a:ea typeface="Calibri"/>
              <a:cs typeface="Calibri"/>
            </a:endParaRPr>
          </a:p>
          <a:p>
            <a:endParaRPr lang="en-US" sz="14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1400" dirty="0">
              <a:ea typeface="Calibri"/>
              <a:cs typeface="Calibri"/>
            </a:endParaRPr>
          </a:p>
          <a:p>
            <a:endParaRPr lang="en-US" sz="1100" dirty="0">
              <a:ea typeface="Calibri"/>
              <a:cs typeface="Calibri"/>
            </a:endParaRPr>
          </a:p>
          <a:p>
            <a:endParaRPr lang="en-US" sz="1100" dirty="0">
              <a:ea typeface="Calibri"/>
              <a:cs typeface="Calibri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46E7F6-6F38-BF11-2430-A1493C79F180}"/>
              </a:ext>
            </a:extLst>
          </p:cNvPr>
          <p:cNvSpPr/>
          <p:nvPr/>
        </p:nvSpPr>
        <p:spPr>
          <a:xfrm>
            <a:off x="8442204" y="2260753"/>
            <a:ext cx="162232" cy="15485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9629B5-43D0-61C7-059F-99B030D6FE26}"/>
              </a:ext>
            </a:extLst>
          </p:cNvPr>
          <p:cNvSpPr/>
          <p:nvPr/>
        </p:nvSpPr>
        <p:spPr>
          <a:xfrm>
            <a:off x="8442204" y="4010316"/>
            <a:ext cx="162232" cy="15485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404334-D7CF-AE03-6705-ED13E7D75918}"/>
              </a:ext>
            </a:extLst>
          </p:cNvPr>
          <p:cNvSpPr/>
          <p:nvPr/>
        </p:nvSpPr>
        <p:spPr>
          <a:xfrm>
            <a:off x="8442204" y="5605021"/>
            <a:ext cx="162232" cy="15485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383</Words>
  <Application>Microsoft Office PowerPoint</Application>
  <PresentationFormat>Widescreen</PresentationFormat>
  <Paragraphs>46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Algerian</vt:lpstr>
      <vt:lpstr>Arial</vt:lpstr>
      <vt:lpstr>Calibri</vt:lpstr>
      <vt:lpstr>calibri light</vt:lpstr>
      <vt:lpstr>calibri light</vt:lpstr>
      <vt:lpstr>Comic Sans MS</vt:lpstr>
      <vt:lpstr>Office Theme</vt:lpstr>
      <vt:lpstr>1_office theme</vt:lpstr>
      <vt:lpstr>Cyber Minutes </vt:lpstr>
      <vt:lpstr>Terrapin Attack</vt:lpstr>
      <vt:lpstr>$500 Ransomware</vt:lpstr>
      <vt:lpstr>“Operation Triangulation”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Minutes </dc:title>
  <dc:creator>Jonathan Montoya</dc:creator>
  <cp:lastModifiedBy>Jonathan Montoya</cp:lastModifiedBy>
  <cp:revision>2</cp:revision>
  <dcterms:created xsi:type="dcterms:W3CDTF">2024-01-05T23:24:53Z</dcterms:created>
  <dcterms:modified xsi:type="dcterms:W3CDTF">2024-01-30T15:23:35Z</dcterms:modified>
</cp:coreProperties>
</file>